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86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CFC9F-1BFA-F940-B85C-E6B5D9CF4505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9A28F-2185-2B4A-99E4-79E3E2248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http://www.health.gov/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9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www.medicalbillingandcoding.org</a:t>
            </a:r>
            <a:r>
              <a:rPr lang="en-US" dirty="0" smtClean="0"/>
              <a:t>/sitting-kills/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39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www.medicalbillingandcoding.org</a:t>
            </a:r>
            <a:r>
              <a:rPr lang="en-US" dirty="0" smtClean="0"/>
              <a:t>/sitting-kills/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7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www.medicalbillingandcoding.org</a:t>
            </a:r>
            <a:r>
              <a:rPr lang="en-US" dirty="0" smtClean="0"/>
              <a:t>/sitting-kills/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3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www.medicalbillingandcoding.org</a:t>
            </a:r>
            <a:r>
              <a:rPr lang="en-US" dirty="0" smtClean="0"/>
              <a:t>/sitting-kills/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64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www.deskmag.com</a:t>
            </a:r>
            <a:r>
              <a:rPr lang="en-US" dirty="0" smtClean="0"/>
              <a:t>/en/how-to-strike-a-balance-between-activity-and-productivity-682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model below outlines how personal and work related factors influence worker health and wellbeing and the performance of the business.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www.deir.qld.gov.au</a:t>
            </a:r>
            <a:r>
              <a:rPr lang="en-US" dirty="0" smtClean="0"/>
              <a:t>/workplace/workers/healthy-workers/impact/index.htm#.Ut47gpWqlmM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1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5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Department of Health and Human Services. 2008 physical activity guidelines for Americans. 2008.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www.health.gov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PAGuidelines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Accessed January 14, 2014.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81E1D-4CB8-964A-BC44-9607F0997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www.medicalbillingandcoding.org</a:t>
            </a:r>
            <a:r>
              <a:rPr lang="en-US" dirty="0" smtClean="0"/>
              <a:t>/sitting-kills/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13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www.medicalbillingandcoding.org</a:t>
            </a:r>
            <a:r>
              <a:rPr lang="en-US" dirty="0" smtClean="0"/>
              <a:t>/sitting-kills/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A28F-2185-2B4A-99E4-79E3E2248A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8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9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FE5E-6FF8-D64D-A723-B9105DAD3C5A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DB8A7-BC1C-624F-A32E-A4DE03B9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1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Promote Physical Activity at the Workplace:</a:t>
            </a:r>
            <a:br>
              <a:rPr lang="en-US" b="1" dirty="0" smtClean="0"/>
            </a:br>
            <a:r>
              <a:rPr lang="en-US" b="1" dirty="0" smtClean="0"/>
              <a:t>Supplemental Slides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021" y="3420103"/>
            <a:ext cx="4033837" cy="26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55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tting-is-killing-you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" b="-591"/>
          <a:stretch/>
        </p:blipFill>
        <p:spPr>
          <a:xfrm>
            <a:off x="48441" y="274638"/>
            <a:ext cx="8925123" cy="6125883"/>
          </a:xfrm>
        </p:spPr>
      </p:pic>
    </p:spTree>
    <p:extLst>
      <p:ext uri="{BB962C8B-B14F-4D97-AF65-F5344CB8AC3E}">
        <p14:creationId xmlns:p14="http://schemas.microsoft.com/office/powerpoint/2010/main" val="195353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-bigpic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65" y="1009946"/>
            <a:ext cx="8707810" cy="4788960"/>
          </a:xfrm>
        </p:spPr>
      </p:pic>
    </p:spTree>
    <p:extLst>
      <p:ext uri="{BB962C8B-B14F-4D97-AF65-F5344CB8AC3E}">
        <p14:creationId xmlns:p14="http://schemas.microsoft.com/office/powerpoint/2010/main" val="139613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ting-is-killing-you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8"/>
          <a:stretch/>
        </p:blipFill>
        <p:spPr>
          <a:xfrm>
            <a:off x="256691" y="718598"/>
            <a:ext cx="8485175" cy="5548231"/>
          </a:xfrm>
        </p:spPr>
      </p:pic>
    </p:spTree>
    <p:extLst>
      <p:ext uri="{BB962C8B-B14F-4D97-AF65-F5344CB8AC3E}">
        <p14:creationId xmlns:p14="http://schemas.microsoft.com/office/powerpoint/2010/main" val="1677211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007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82"/>
          <a:stretch/>
        </p:blipFill>
        <p:spPr>
          <a:xfrm>
            <a:off x="718486" y="274638"/>
            <a:ext cx="7834641" cy="6284258"/>
          </a:xfrm>
        </p:spPr>
      </p:pic>
    </p:spTree>
    <p:extLst>
      <p:ext uri="{BB962C8B-B14F-4D97-AF65-F5344CB8AC3E}">
        <p14:creationId xmlns:p14="http://schemas.microsoft.com/office/powerpoint/2010/main" val="135248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ting5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8" b="-558"/>
          <a:stretch/>
        </p:blipFill>
        <p:spPr>
          <a:xfrm>
            <a:off x="1559994" y="133694"/>
            <a:ext cx="5992474" cy="6546758"/>
          </a:xfrm>
        </p:spPr>
      </p:pic>
    </p:spTree>
    <p:extLst>
      <p:ext uri="{BB962C8B-B14F-4D97-AF65-F5344CB8AC3E}">
        <p14:creationId xmlns:p14="http://schemas.microsoft.com/office/powerpoint/2010/main" val="339363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20 at 10.21.00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031" y="534769"/>
            <a:ext cx="4626905" cy="5932597"/>
          </a:xfrm>
        </p:spPr>
      </p:pic>
    </p:spTree>
    <p:extLst>
      <p:ext uri="{BB962C8B-B14F-4D97-AF65-F5344CB8AC3E}">
        <p14:creationId xmlns:p14="http://schemas.microsoft.com/office/powerpoint/2010/main" val="137375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20 at 10.20.44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 b="110"/>
          <a:stretch/>
        </p:blipFill>
        <p:spPr>
          <a:xfrm>
            <a:off x="2472932" y="0"/>
            <a:ext cx="4110414" cy="6535596"/>
          </a:xfrm>
        </p:spPr>
      </p:pic>
    </p:spTree>
    <p:extLst>
      <p:ext uri="{BB962C8B-B14F-4D97-AF65-F5344CB8AC3E}">
        <p14:creationId xmlns:p14="http://schemas.microsoft.com/office/powerpoint/2010/main" val="309131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ps-for-a-healthier-workplac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1281" y="255108"/>
            <a:ext cx="5349024" cy="6354308"/>
          </a:xfrm>
        </p:spPr>
      </p:pic>
    </p:spTree>
    <p:extLst>
      <p:ext uri="{BB962C8B-B14F-4D97-AF65-F5344CB8AC3E}">
        <p14:creationId xmlns:p14="http://schemas.microsoft.com/office/powerpoint/2010/main" val="2770071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skmag-coworking-373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8" y="846074"/>
            <a:ext cx="6831579" cy="51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lthyworker-outline.gif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" b="1938"/>
          <a:stretch/>
        </p:blipFill>
        <p:spPr>
          <a:xfrm>
            <a:off x="373655" y="417789"/>
            <a:ext cx="8229600" cy="6039134"/>
          </a:xfrm>
        </p:spPr>
      </p:pic>
    </p:spTree>
    <p:extLst>
      <p:ext uri="{BB962C8B-B14F-4D97-AF65-F5344CB8AC3E}">
        <p14:creationId xmlns:p14="http://schemas.microsoft.com/office/powerpoint/2010/main" val="123569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Classification of Weekly Amounts of Aerobic Physical Activity 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Content Placeholder 5" descr="Screen Shot 2014-01-15 at 9.54.50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198770"/>
            <a:ext cx="8285567" cy="3874520"/>
          </a:xfrm>
        </p:spPr>
      </p:pic>
    </p:spTree>
    <p:extLst>
      <p:ext uri="{BB962C8B-B14F-4D97-AF65-F5344CB8AC3E}">
        <p14:creationId xmlns:p14="http://schemas.microsoft.com/office/powerpoint/2010/main" val="74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Health Benefits of Physical Activity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4-01-15 at 9.59.00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25653"/>
            <a:ext cx="7911271" cy="3915805"/>
          </a:xfrm>
        </p:spPr>
      </p:pic>
    </p:spTree>
    <p:extLst>
      <p:ext uri="{BB962C8B-B14F-4D97-AF65-F5344CB8AC3E}">
        <p14:creationId xmlns:p14="http://schemas.microsoft.com/office/powerpoint/2010/main" val="304326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5 at 10.00.29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15"/>
          <a:stretch/>
        </p:blipFill>
        <p:spPr>
          <a:xfrm>
            <a:off x="948889" y="700764"/>
            <a:ext cx="7255346" cy="5472761"/>
          </a:xfrm>
        </p:spPr>
      </p:pic>
    </p:spTree>
    <p:extLst>
      <p:ext uri="{BB962C8B-B14F-4D97-AF65-F5344CB8AC3E}">
        <p14:creationId xmlns:p14="http://schemas.microsoft.com/office/powerpoint/2010/main" val="403604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Key Physical Activity Guidelines for Adults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Content Placeholder 3" descr="Screen Shot 2014-01-15 at 10.02.47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20" y="2109559"/>
            <a:ext cx="7916853" cy="3665600"/>
          </a:xfrm>
        </p:spPr>
      </p:pic>
    </p:spTree>
    <p:extLst>
      <p:ext uri="{BB962C8B-B14F-4D97-AF65-F5344CB8AC3E}">
        <p14:creationId xmlns:p14="http://schemas.microsoft.com/office/powerpoint/2010/main" val="17457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Shot 2014-01-15 at 10.03.05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7"/>
          <a:stretch/>
        </p:blipFill>
        <p:spPr>
          <a:xfrm>
            <a:off x="2211154" y="274638"/>
            <a:ext cx="4345733" cy="6258941"/>
          </a:xfrm>
        </p:spPr>
      </p:pic>
    </p:spTree>
    <p:extLst>
      <p:ext uri="{BB962C8B-B14F-4D97-AF65-F5344CB8AC3E}">
        <p14:creationId xmlns:p14="http://schemas.microsoft.com/office/powerpoint/2010/main" val="125083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5 at 10.03.49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70" y="380466"/>
            <a:ext cx="7998639" cy="6011380"/>
          </a:xfrm>
        </p:spPr>
      </p:pic>
    </p:spTree>
    <p:extLst>
      <p:ext uri="{BB962C8B-B14F-4D97-AF65-F5344CB8AC3E}">
        <p14:creationId xmlns:p14="http://schemas.microsoft.com/office/powerpoint/2010/main" val="127012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5 at 10.04.00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323" y="211656"/>
            <a:ext cx="4415699" cy="6258940"/>
          </a:xfrm>
        </p:spPr>
      </p:pic>
    </p:spTree>
    <p:extLst>
      <p:ext uri="{BB962C8B-B14F-4D97-AF65-F5344CB8AC3E}">
        <p14:creationId xmlns:p14="http://schemas.microsoft.com/office/powerpoint/2010/main" val="227274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tting kills you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12"/>
          <a:stretch/>
        </p:blipFill>
        <p:spPr>
          <a:xfrm>
            <a:off x="295002" y="484637"/>
            <a:ext cx="8575597" cy="5949308"/>
          </a:xfrm>
        </p:spPr>
      </p:pic>
    </p:spTree>
    <p:extLst>
      <p:ext uri="{BB962C8B-B14F-4D97-AF65-F5344CB8AC3E}">
        <p14:creationId xmlns:p14="http://schemas.microsoft.com/office/powerpoint/2010/main" val="92479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285</Words>
  <Application>Microsoft Office PowerPoint</Application>
  <PresentationFormat>On-screen Show (4:3)</PresentationFormat>
  <Paragraphs>37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Promote Physical Activity at the Workplace: Supplemental Slides</vt:lpstr>
      <vt:lpstr>Classification of Weekly Amounts of Aerobic Physical Activity </vt:lpstr>
      <vt:lpstr>Health Benefits of Physical Activity</vt:lpstr>
      <vt:lpstr>PowerPoint Presentation</vt:lpstr>
      <vt:lpstr>Key Physical Activity Guidelines for 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 Tom</dc:creator>
  <cp:lastModifiedBy>nittam</cp:lastModifiedBy>
  <cp:revision>13</cp:revision>
  <dcterms:created xsi:type="dcterms:W3CDTF">2014-01-16T08:39:39Z</dcterms:created>
  <dcterms:modified xsi:type="dcterms:W3CDTF">2014-03-06T05:08:39Z</dcterms:modified>
</cp:coreProperties>
</file>