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73" r:id="rId3"/>
    <p:sldId id="261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79" r:id="rId13"/>
    <p:sldId id="266" r:id="rId14"/>
    <p:sldId id="280" r:id="rId15"/>
    <p:sldId id="281" r:id="rId16"/>
    <p:sldId id="267" r:id="rId17"/>
    <p:sldId id="268" r:id="rId18"/>
    <p:sldId id="278" r:id="rId19"/>
    <p:sldId id="275" r:id="rId20"/>
    <p:sldId id="269" r:id="rId21"/>
    <p:sldId id="271" r:id="rId22"/>
    <p:sldId id="270" r:id="rId23"/>
    <p:sldId id="274" r:id="rId24"/>
    <p:sldId id="276" r:id="rId25"/>
    <p:sldId id="272" r:id="rId26"/>
    <p:sldId id="282" r:id="rId27"/>
    <p:sldId id="283" r:id="rId28"/>
    <p:sldId id="277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45" autoAdjust="0"/>
  </p:normalViewPr>
  <p:slideViewPr>
    <p:cSldViewPr snapToGrid="0" snapToObjects="1">
      <p:cViewPr varScale="1">
        <p:scale>
          <a:sx n="74" d="100"/>
          <a:sy n="74" d="100"/>
        </p:scale>
        <p:origin x="-120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99B71-26E1-6D40-8A5F-E1402E6E844D}" type="datetimeFigureOut">
              <a:rPr lang="en-US" smtClean="0"/>
              <a:t>7/8/14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4BDD0-586E-C44F-BC04-1E3969144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3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www.drfranklipman.com</a:t>
            </a:r>
            <a:r>
              <a:rPr lang="en-US" dirty="0" smtClean="0"/>
              <a:t>/20-ways-to-get-sugar-out-of-your-life/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DD0-586E-C44F-BC04-1E3969144C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98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www.pacifichealthdialog.org.fj</a:t>
            </a:r>
            <a:r>
              <a:rPr lang="en-US" dirty="0" smtClean="0"/>
              <a:t>/Volume%2010/No1%20Oral%20Health%20In%20The%20Pacific/Oral%20Health/Reprint%20Papers'/Consumerism%20the%20media%20and%20malnutrition%20in%20the%20Pacific%20Islands.pdf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DD0-586E-C44F-BC04-1E3969144C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87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http://www.skepticaleye.com/2013/02/sugar-addiction.html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DD0-586E-C44F-BC04-1E3969144C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98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http://smexchange.ogilvypr.com/wp-content/uploads/2012/01/Pages-from-portion-campaign-ads.jpg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DD0-586E-C44F-BC04-1E3969144C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9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http://bunow.com/24786-shippensburg-vending-machines-serve-more-than-snacks</a:t>
            </a:r>
          </a:p>
          <a:p>
            <a:r>
              <a:rPr lang="en-US" dirty="0" smtClean="0"/>
              <a:t>Source: http://crossfitthepoint.com/crossfit-the-point-weight-loss-competition/sugary-foods/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DD0-586E-C44F-BC04-1E3969144C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27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http://www.eatright.org/kids/tip.aspx?id=6442466933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DD0-586E-C44F-BC04-1E3969144C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12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http://weighing-success.blogspot.com/2012/12/best-choices-at-vending-machine.html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DD0-586E-C44F-BC04-1E3969144C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86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http://www.cityofboston.gov/news/uploads/43367_33_7_52.pdf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DD0-586E-C44F-BC04-1E3969144CB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85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http://www.coolstuffdirectory.com/2013/03/8-tips-to-relieve-cough.html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DD0-586E-C44F-BC04-1E3969144CB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6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http://www.burlesonisd.net/home/?q=bisd/bisd/parents/lunch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DD0-586E-C44F-BC04-1E3969144CB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04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http://www.fitbie.com/eat-right/state-school-lunch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DD0-586E-C44F-BC04-1E3969144CB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33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foododdity.com</a:t>
            </a:r>
            <a:r>
              <a:rPr lang="en-US" dirty="0" smtClean="0"/>
              <a:t>/</a:t>
            </a:r>
            <a:r>
              <a:rPr lang="en-US" dirty="0" err="1" smtClean="0"/>
              <a:t>theres</a:t>
            </a:r>
            <a:r>
              <a:rPr lang="en-US" dirty="0" smtClean="0"/>
              <a:t>-how-much-sugar-in-soda-</a:t>
            </a:r>
            <a:r>
              <a:rPr lang="en-US" dirty="0" err="1" smtClean="0"/>
              <a:t>infographic</a:t>
            </a:r>
            <a:r>
              <a:rPr lang="en-US" dirty="0" smtClean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DD0-586E-C44F-BC04-1E3969144C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5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Source: http://www.earthday.org/national-school-lunch-campaign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DD0-586E-C44F-BC04-1E3969144CB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47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http://www.pinterest.com/pin/68468856807538107/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DD0-586E-C44F-BC04-1E3969144CB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77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DD0-586E-C44F-BC04-1E3969144C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94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www.candyusa.com</a:t>
            </a:r>
            <a:r>
              <a:rPr lang="en-US" dirty="0" smtClean="0"/>
              <a:t>/files/IFIC-</a:t>
            </a:r>
            <a:r>
              <a:rPr lang="en-US" dirty="0" err="1" smtClean="0"/>
              <a:t>Sugar</a:t>
            </a:r>
            <a:r>
              <a:rPr lang="en-US" baseline="0" dirty="0" err="1" smtClean="0"/>
              <a:t>Facts.pdf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DD0-586E-C44F-BC04-1E3969144C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46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www.candyusa.com</a:t>
            </a:r>
            <a:r>
              <a:rPr lang="en-US" dirty="0" smtClean="0"/>
              <a:t>/files/IFIC-</a:t>
            </a:r>
            <a:r>
              <a:rPr lang="en-US" dirty="0" err="1" smtClean="0"/>
              <a:t>Sugar</a:t>
            </a:r>
            <a:r>
              <a:rPr lang="en-US" baseline="0" dirty="0" err="1" smtClean="0"/>
              <a:t>Facts.pdf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DD0-586E-C44F-BC04-1E3969144C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45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DD0-586E-C44F-BC04-1E3969144C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44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www.glasbergen.com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DD0-586E-C44F-BC04-1E3969144C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00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www.loveinfographics.com</a:t>
            </a:r>
            <a:r>
              <a:rPr lang="en-US" dirty="0" smtClean="0"/>
              <a:t>/categories/food-and-drink-</a:t>
            </a:r>
            <a:r>
              <a:rPr lang="en-US" dirty="0" err="1" smtClean="0"/>
              <a:t>infographics</a:t>
            </a:r>
            <a:r>
              <a:rPr lang="en-US" dirty="0" smtClean="0"/>
              <a:t>/facts-about-sugar-</a:t>
            </a:r>
            <a:r>
              <a:rPr lang="en-US" dirty="0" err="1" smtClean="0"/>
              <a:t>infographic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DD0-586E-C44F-BC04-1E3969144C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67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http://www.sugarstacks.com/beverages.htm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DD0-586E-C44F-BC04-1E3969144C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6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18FF-4B70-F448-8CE8-6C95AD44A5EB}" type="datetimeFigureOut">
              <a:rPr lang="en-US" smtClean="0"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0812-7069-584D-9CE7-0AC352C78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9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18FF-4B70-F448-8CE8-6C95AD44A5EB}" type="datetimeFigureOut">
              <a:rPr lang="en-US" smtClean="0"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0812-7069-584D-9CE7-0AC352C78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65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18FF-4B70-F448-8CE8-6C95AD44A5EB}" type="datetimeFigureOut">
              <a:rPr lang="en-US" smtClean="0"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0812-7069-584D-9CE7-0AC352C78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18FF-4B70-F448-8CE8-6C95AD44A5EB}" type="datetimeFigureOut">
              <a:rPr lang="en-US" smtClean="0"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0812-7069-584D-9CE7-0AC352C78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7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18FF-4B70-F448-8CE8-6C95AD44A5EB}" type="datetimeFigureOut">
              <a:rPr lang="en-US" smtClean="0"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0812-7069-584D-9CE7-0AC352C78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1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18FF-4B70-F448-8CE8-6C95AD44A5EB}" type="datetimeFigureOut">
              <a:rPr lang="en-US" smtClean="0"/>
              <a:t>7/8/14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0812-7069-584D-9CE7-0AC352C78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18FF-4B70-F448-8CE8-6C95AD44A5EB}" type="datetimeFigureOut">
              <a:rPr lang="en-US" smtClean="0"/>
              <a:t>7/8/14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0812-7069-584D-9CE7-0AC352C78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3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18FF-4B70-F448-8CE8-6C95AD44A5EB}" type="datetimeFigureOut">
              <a:rPr lang="en-US" smtClean="0"/>
              <a:t>7/8/14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0812-7069-584D-9CE7-0AC352C78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4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18FF-4B70-F448-8CE8-6C95AD44A5EB}" type="datetimeFigureOut">
              <a:rPr lang="en-US" smtClean="0"/>
              <a:t>7/8/14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0812-7069-584D-9CE7-0AC352C78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6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18FF-4B70-F448-8CE8-6C95AD44A5EB}" type="datetimeFigureOut">
              <a:rPr lang="en-US" smtClean="0"/>
              <a:t>7/8/14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0812-7069-584D-9CE7-0AC352C78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18FF-4B70-F448-8CE8-6C95AD44A5EB}" type="datetimeFigureOut">
              <a:rPr lang="en-US" smtClean="0"/>
              <a:t>7/8/14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0812-7069-584D-9CE7-0AC352C78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918FF-4B70-F448-8CE8-6C95AD44A5EB}" type="datetimeFigureOut">
              <a:rPr lang="en-US" smtClean="0"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0812-7069-584D-9CE7-0AC352C78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6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lEXBxijQREo" TargetMode="Externa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fda.gov/forconsumers/consumerupdates/ucm327369.htm" TargetMode="External"/><Relationship Id="rId3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68650"/>
            <a:ext cx="7772400" cy="1470025"/>
          </a:xfrm>
        </p:spPr>
        <p:txBody>
          <a:bodyPr/>
          <a:lstStyle/>
          <a:p>
            <a:r>
              <a:rPr lang="en-US" dirty="0"/>
              <a:t>Reduce Sugar </a:t>
            </a:r>
            <a:r>
              <a:rPr lang="en-US" dirty="0" smtClean="0"/>
              <a:t>Intake: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Supplemental </a:t>
            </a:r>
            <a:r>
              <a:rPr lang="en-US" dirty="0" smtClean="0"/>
              <a:t>Slides</a:t>
            </a:r>
            <a:endParaRPr lang="en-US" dirty="0"/>
          </a:p>
        </p:txBody>
      </p:sp>
      <p:pic>
        <p:nvPicPr>
          <p:cNvPr id="4" name="Picture 3" descr="Sug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58750"/>
            <a:ext cx="3889375" cy="257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26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831" r="-131831"/>
          <a:stretch>
            <a:fillRect/>
          </a:stretch>
        </p:blipFill>
        <p:spPr>
          <a:xfrm>
            <a:off x="-1869687" y="0"/>
            <a:ext cx="12818916" cy="7049910"/>
          </a:xfrm>
        </p:spPr>
      </p:pic>
    </p:spTree>
    <p:extLst>
      <p:ext uri="{BB962C8B-B14F-4D97-AF65-F5344CB8AC3E}">
        <p14:creationId xmlns:p14="http://schemas.microsoft.com/office/powerpoint/2010/main" val="2491396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979" r="-127979"/>
          <a:stretch>
            <a:fillRect/>
          </a:stretch>
        </p:blipFill>
        <p:spPr>
          <a:xfrm>
            <a:off x="-1596005" y="0"/>
            <a:ext cx="12351616" cy="6792913"/>
          </a:xfrm>
        </p:spPr>
      </p:pic>
    </p:spTree>
    <p:extLst>
      <p:ext uri="{BB962C8B-B14F-4D97-AF65-F5344CB8AC3E}">
        <p14:creationId xmlns:p14="http://schemas.microsoft.com/office/powerpoint/2010/main" val="11994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123950"/>
            <a:ext cx="568642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228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acts-abotu-sugar-food-infographic-600x60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657244" y="381000"/>
            <a:ext cx="10446483" cy="6087177"/>
          </a:xfrm>
        </p:spPr>
      </p:pic>
    </p:spTree>
    <p:extLst>
      <p:ext uri="{BB962C8B-B14F-4D97-AF65-F5344CB8AC3E}">
        <p14:creationId xmlns:p14="http://schemas.microsoft.com/office/powerpoint/2010/main" val="3506260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56" y="1124788"/>
            <a:ext cx="72485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403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68" y="1695044"/>
            <a:ext cx="3623359" cy="362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0779" y="2310063"/>
            <a:ext cx="24063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Water</a:t>
            </a:r>
          </a:p>
          <a:p>
            <a:r>
              <a:rPr lang="en-US" sz="2000" dirty="0" smtClean="0"/>
              <a:t>8 </a:t>
            </a:r>
            <a:r>
              <a:rPr lang="en-US" sz="2000" dirty="0" err="1" smtClean="0"/>
              <a:t>oz</a:t>
            </a:r>
            <a:r>
              <a:rPr lang="en-US" sz="2000" dirty="0" smtClean="0"/>
              <a:t> serving</a:t>
            </a:r>
          </a:p>
          <a:p>
            <a:r>
              <a:rPr lang="en-US" sz="2000" dirty="0" smtClean="0"/>
              <a:t>Sugars, total: 	0g</a:t>
            </a:r>
          </a:p>
          <a:p>
            <a:r>
              <a:rPr lang="en-US" sz="2000" dirty="0" smtClean="0"/>
              <a:t>Calories: 		0g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3677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Diseases Associated with High Sugar Intake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Obesity</a:t>
            </a:r>
          </a:p>
          <a:p>
            <a:r>
              <a:rPr lang="en-US" dirty="0" err="1" smtClean="0"/>
              <a:t>Anaemia</a:t>
            </a:r>
            <a:endParaRPr lang="en-US" dirty="0" smtClean="0"/>
          </a:p>
          <a:p>
            <a:r>
              <a:rPr lang="en-US" dirty="0" smtClean="0"/>
              <a:t>General morbidity </a:t>
            </a:r>
          </a:p>
          <a:p>
            <a:r>
              <a:rPr lang="en-US" dirty="0" smtClean="0"/>
              <a:t>Diabetes</a:t>
            </a:r>
          </a:p>
          <a:p>
            <a:r>
              <a:rPr lang="en-US" dirty="0" smtClean="0"/>
              <a:t>Cancer</a:t>
            </a:r>
          </a:p>
          <a:p>
            <a:r>
              <a:rPr lang="en-US" dirty="0" smtClean="0"/>
              <a:t>Kwashiorkor</a:t>
            </a:r>
          </a:p>
          <a:p>
            <a:r>
              <a:rPr lang="en-US" dirty="0" smtClean="0"/>
              <a:t>Dental disease</a:t>
            </a:r>
          </a:p>
          <a:p>
            <a:r>
              <a:rPr lang="en-US" dirty="0" smtClean="0"/>
              <a:t>Hypertension</a:t>
            </a:r>
          </a:p>
          <a:p>
            <a:r>
              <a:rPr lang="en-US" dirty="0" smtClean="0"/>
              <a:t>Cardiovascular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180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Videos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Sugar Affects the Brain by Nicole </a:t>
            </a:r>
            <a:r>
              <a:rPr lang="en-US" dirty="0" err="1" smtClean="0"/>
              <a:t>Avena</a:t>
            </a:r>
            <a:endParaRPr lang="en-US" dirty="0" smtClean="0"/>
          </a:p>
          <a:p>
            <a:pPr lvl="1"/>
            <a:r>
              <a:rPr lang="en-US" dirty="0" smtClean="0"/>
              <a:t>Ted Ed’s Original Videos</a:t>
            </a:r>
          </a:p>
          <a:p>
            <a:pPr lvl="1"/>
            <a:r>
              <a:rPr lang="en-US" dirty="0" smtClean="0"/>
              <a:t>5 minutes long</a:t>
            </a:r>
          </a:p>
          <a:p>
            <a:r>
              <a:rPr lang="en-US" u="sng" dirty="0" smtClean="0"/>
              <a:t>http</a:t>
            </a:r>
            <a:r>
              <a:rPr lang="en-US" u="sng" dirty="0"/>
              <a:t>://youtu.be/lEXBxijQREo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869" y="3831689"/>
            <a:ext cx="3948112" cy="241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660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628650"/>
            <a:ext cx="694372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818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877" y="405464"/>
            <a:ext cx="5724575" cy="597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501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Define sugar-sweetened beverages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 added caloric sweeteners</a:t>
            </a:r>
          </a:p>
          <a:p>
            <a:pPr lvl="1"/>
            <a:r>
              <a:rPr lang="en-US" dirty="0" smtClean="0"/>
              <a:t>Soda</a:t>
            </a:r>
          </a:p>
          <a:p>
            <a:pPr lvl="1"/>
            <a:r>
              <a:rPr lang="en-US" dirty="0" smtClean="0"/>
              <a:t>Fruit drink</a:t>
            </a:r>
          </a:p>
          <a:p>
            <a:pPr lvl="1"/>
            <a:r>
              <a:rPr lang="en-US" dirty="0" smtClean="0"/>
              <a:t>Sport dink</a:t>
            </a:r>
          </a:p>
          <a:p>
            <a:pPr lvl="1"/>
            <a:r>
              <a:rPr lang="en-US" dirty="0" smtClean="0"/>
              <a:t>Sweetened tea</a:t>
            </a:r>
          </a:p>
          <a:p>
            <a:pPr lvl="1"/>
            <a:r>
              <a:rPr lang="en-US" dirty="0" smtClean="0"/>
              <a:t>Rice drinks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635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279" y="1600200"/>
            <a:ext cx="3317808" cy="331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272" y="527737"/>
            <a:ext cx="3276600" cy="553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810526" y="856649"/>
            <a:ext cx="3628724" cy="33014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>
            <a:off x="1341940" y="1340138"/>
            <a:ext cx="2816174" cy="214420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657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Best </a:t>
            </a:r>
            <a:r>
              <a:rPr lang="en-US" b="1" dirty="0"/>
              <a:t>P</a:t>
            </a:r>
            <a:r>
              <a:rPr lang="en-US" b="1" dirty="0" smtClean="0"/>
              <a:t>icks for Vending Machines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Small bags of pretzels, peanuts, almonds, or trail mix</a:t>
            </a:r>
          </a:p>
          <a:p>
            <a:r>
              <a:rPr lang="en-US" dirty="0" smtClean="0"/>
              <a:t>Fat-free or reduced fat popcorn</a:t>
            </a:r>
          </a:p>
          <a:p>
            <a:r>
              <a:rPr lang="en-US" dirty="0"/>
              <a:t>W</a:t>
            </a:r>
            <a:r>
              <a:rPr lang="en-US" dirty="0" smtClean="0"/>
              <a:t>hole-wheat crackers with peanut butter or cheese</a:t>
            </a:r>
          </a:p>
          <a:p>
            <a:r>
              <a:rPr lang="en-US" dirty="0" smtClean="0"/>
              <a:t>Whole grain granola or cereal bars</a:t>
            </a:r>
          </a:p>
          <a:p>
            <a:r>
              <a:rPr lang="en-US" dirty="0" smtClean="0"/>
              <a:t>Graham or animal crackers</a:t>
            </a:r>
          </a:p>
          <a:p>
            <a:r>
              <a:rPr lang="en-US" dirty="0" smtClean="0"/>
              <a:t>100% fruit or vegetable juice</a:t>
            </a:r>
          </a:p>
          <a:p>
            <a:r>
              <a:rPr lang="en-US" dirty="0" smtClean="0"/>
              <a:t>Dried fruit such as raisins, cranberries, apricots</a:t>
            </a:r>
          </a:p>
        </p:txBody>
      </p:sp>
    </p:spTree>
    <p:extLst>
      <p:ext uri="{BB962C8B-B14F-4D97-AF65-F5344CB8AC3E}">
        <p14:creationId xmlns:p14="http://schemas.microsoft.com/office/powerpoint/2010/main" val="3387784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091" y="486711"/>
            <a:ext cx="4991601" cy="572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940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634" y="191876"/>
            <a:ext cx="4893934" cy="643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94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16" y="514324"/>
            <a:ext cx="7451157" cy="499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54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062038"/>
            <a:ext cx="71247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058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571" y="96257"/>
            <a:ext cx="3171072" cy="670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444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681038"/>
            <a:ext cx="77343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46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704850"/>
            <a:ext cx="669607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73450" y="5929611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www.pinterest.com/pin/68468856807538107/</a:t>
            </a:r>
          </a:p>
        </p:txBody>
      </p:sp>
    </p:spTree>
    <p:extLst>
      <p:ext uri="{BB962C8B-B14F-4D97-AF65-F5344CB8AC3E}">
        <p14:creationId xmlns:p14="http://schemas.microsoft.com/office/powerpoint/2010/main" val="3251101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697" y="193783"/>
            <a:ext cx="823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Click: http</a:t>
            </a:r>
            <a:r>
              <a:rPr lang="en-US" dirty="0">
                <a:hlinkClick r:id="rId2"/>
              </a:rPr>
              <a:t>://www.fda.gov/forconsumers/consumerupdates/ucm327369.</a:t>
            </a:r>
            <a:r>
              <a:rPr lang="en-US" dirty="0" smtClean="0">
                <a:hlinkClick r:id="rId2"/>
              </a:rPr>
              <a:t>htm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82414" y="37279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Screen Shot 2014-07-08 at 11.34.4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1" y="920554"/>
            <a:ext cx="7292488" cy="551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36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1-17 at 4.20.15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011" r="-58011"/>
          <a:stretch>
            <a:fillRect/>
          </a:stretch>
        </p:blipFill>
        <p:spPr>
          <a:xfrm>
            <a:off x="-1057358" y="301339"/>
            <a:ext cx="11221205" cy="6171230"/>
          </a:xfrm>
        </p:spPr>
      </p:pic>
    </p:spTree>
    <p:extLst>
      <p:ext uri="{BB962C8B-B14F-4D97-AF65-F5344CB8AC3E}">
        <p14:creationId xmlns:p14="http://schemas.microsoft.com/office/powerpoint/2010/main" val="3618221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Screen Shot 2014-01-17 at 4.04.08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680" r="-57680"/>
          <a:stretch>
            <a:fillRect/>
          </a:stretch>
        </p:blipFill>
        <p:spPr>
          <a:xfrm>
            <a:off x="-1255208" y="131964"/>
            <a:ext cx="11637634" cy="6400250"/>
          </a:xfrm>
        </p:spPr>
      </p:pic>
    </p:spTree>
    <p:extLst>
      <p:ext uri="{BB962C8B-B14F-4D97-AF65-F5344CB8AC3E}">
        <p14:creationId xmlns:p14="http://schemas.microsoft.com/office/powerpoint/2010/main" val="82626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1-17 at 4.07.5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142" r="-29142"/>
          <a:stretch>
            <a:fillRect/>
          </a:stretch>
        </p:blipFill>
        <p:spPr>
          <a:xfrm>
            <a:off x="-990062" y="346405"/>
            <a:ext cx="11139258" cy="6126163"/>
          </a:xfrm>
        </p:spPr>
      </p:pic>
    </p:spTree>
    <p:extLst>
      <p:ext uri="{BB962C8B-B14F-4D97-AF65-F5344CB8AC3E}">
        <p14:creationId xmlns:p14="http://schemas.microsoft.com/office/powerpoint/2010/main" val="4115496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1-17 at 4.09.0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93" r="-21193"/>
          <a:stretch>
            <a:fillRect/>
          </a:stretch>
        </p:blipFill>
        <p:spPr>
          <a:xfrm>
            <a:off x="-1087564" y="334254"/>
            <a:ext cx="11341318" cy="6237288"/>
          </a:xfrm>
        </p:spPr>
      </p:pic>
    </p:spTree>
    <p:extLst>
      <p:ext uri="{BB962C8B-B14F-4D97-AF65-F5344CB8AC3E}">
        <p14:creationId xmlns:p14="http://schemas.microsoft.com/office/powerpoint/2010/main" val="3373805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1-17 at 4.10.0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16" r="-9216"/>
          <a:stretch>
            <a:fillRect/>
          </a:stretch>
        </p:blipFill>
        <p:spPr>
          <a:xfrm>
            <a:off x="-706817" y="545313"/>
            <a:ext cx="10567623" cy="5811786"/>
          </a:xfrm>
        </p:spPr>
      </p:pic>
    </p:spTree>
    <p:extLst>
      <p:ext uri="{BB962C8B-B14F-4D97-AF65-F5344CB8AC3E}">
        <p14:creationId xmlns:p14="http://schemas.microsoft.com/office/powerpoint/2010/main" val="3339420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1-17 at 4.23.01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453" r="-54453"/>
          <a:stretch>
            <a:fillRect/>
          </a:stretch>
        </p:blipFill>
        <p:spPr>
          <a:xfrm>
            <a:off x="-1035472" y="164955"/>
            <a:ext cx="11139258" cy="6370599"/>
          </a:xfrm>
        </p:spPr>
      </p:pic>
    </p:spTree>
    <p:extLst>
      <p:ext uri="{BB962C8B-B14F-4D97-AF65-F5344CB8AC3E}">
        <p14:creationId xmlns:p14="http://schemas.microsoft.com/office/powerpoint/2010/main" val="3598749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1-17 at 4.25.00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3" r="-47803"/>
          <a:stretch>
            <a:fillRect/>
          </a:stretch>
        </p:blipFill>
        <p:spPr>
          <a:xfrm>
            <a:off x="-2130675" y="0"/>
            <a:ext cx="13354673" cy="7344556"/>
          </a:xfrm>
        </p:spPr>
      </p:pic>
    </p:spTree>
    <p:extLst>
      <p:ext uri="{BB962C8B-B14F-4D97-AF65-F5344CB8AC3E}">
        <p14:creationId xmlns:p14="http://schemas.microsoft.com/office/powerpoint/2010/main" val="1253737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547</Words>
  <Application>Microsoft Macintosh PowerPoint</Application>
  <PresentationFormat>On-screen Show (4:3)</PresentationFormat>
  <Paragraphs>78</Paragraphs>
  <Slides>29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Reduce Sugar Intake: Supplemental Slides</vt:lpstr>
      <vt:lpstr>Define sugar-sweetened beverages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Diseases Associated with High Sugar Intake</vt:lpstr>
      <vt:lpstr>Videos</vt:lpstr>
      <vt:lpstr>PowerPoint Presentation</vt:lpstr>
      <vt:lpstr>PowerPoint Presentation</vt:lpstr>
      <vt:lpstr>PowerPoint Presentation</vt:lpstr>
      <vt:lpstr>Best Picks for Vending Machines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Wong</dc:creator>
  <cp:lastModifiedBy>Erica Wong</cp:lastModifiedBy>
  <cp:revision>25</cp:revision>
  <dcterms:created xsi:type="dcterms:W3CDTF">2014-01-18T01:56:59Z</dcterms:created>
  <dcterms:modified xsi:type="dcterms:W3CDTF">2014-07-08T21:35:45Z</dcterms:modified>
</cp:coreProperties>
</file>