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4" r:id="rId4"/>
    <p:sldId id="277" r:id="rId5"/>
    <p:sldId id="276" r:id="rId6"/>
    <p:sldId id="270" r:id="rId7"/>
    <p:sldId id="268" r:id="rId8"/>
    <p:sldId id="267" r:id="rId9"/>
    <p:sldId id="272" r:id="rId10"/>
    <p:sldId id="273" r:id="rId11"/>
    <p:sldId id="258" r:id="rId12"/>
    <p:sldId id="259" r:id="rId13"/>
    <p:sldId id="265" r:id="rId14"/>
    <p:sldId id="261" r:id="rId15"/>
    <p:sldId id="260" r:id="rId16"/>
    <p:sldId id="264" r:id="rId17"/>
    <p:sldId id="262" r:id="rId18"/>
    <p:sldId id="26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45" autoAdjust="0"/>
  </p:normalViewPr>
  <p:slideViewPr>
    <p:cSldViewPr>
      <p:cViewPr varScale="1">
        <p:scale>
          <a:sx n="97" d="100"/>
          <a:sy n="97" d="100"/>
        </p:scale>
        <p:origin x="-19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1EC7-80C1-4A8C-96F8-26AD5C562CBD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7746-B2BA-4170-8442-57CA59EC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traffic.com/topics/index2.php?ch=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traffic.com/topics/index2.php?ch=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are</a:t>
            </a:r>
            <a:r>
              <a:rPr lang="en-US" baseline="0" dirty="0" smtClean="0"/>
              <a:t> additional slides that have useful information and can be included in your presentations.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an</a:t>
            </a:r>
            <a:r>
              <a:rPr lang="en-US" baseline="0" dirty="0" smtClean="0"/>
              <a:t> Alcohol </a:t>
            </a:r>
            <a:r>
              <a:rPr lang="en-US" dirty="0" smtClean="0"/>
              <a:t>publication of the Healthy Pacific Lifestyle</a:t>
            </a:r>
            <a:r>
              <a:rPr lang="en-US" baseline="0" dirty="0" smtClean="0"/>
              <a:t> Section of the </a:t>
            </a:r>
            <a:r>
              <a:rPr lang="en-US" dirty="0" smtClean="0"/>
              <a:t>Secretariat</a:t>
            </a:r>
            <a:r>
              <a:rPr lang="en-US" baseline="0" dirty="0" smtClean="0"/>
              <a:t> of the Pacific Community (2011)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dirty="0" smtClean="0"/>
              <a:t> from Active Internet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dirty="0" smtClean="0"/>
              <a:t> from Rehab International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baseline="0" dirty="0" smtClean="0"/>
              <a:t> provided by Pat Moore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5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dirty="0" smtClean="0"/>
              <a:t> provided</a:t>
            </a:r>
            <a:r>
              <a:rPr lang="en-US" baseline="0" dirty="0" smtClean="0"/>
              <a:t> by YeastInfection.org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dirty="0" smtClean="0"/>
              <a:t> created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oBizMedia</a:t>
            </a:r>
            <a:r>
              <a:rPr lang="en-US" baseline="0" dirty="0" smtClean="0"/>
              <a:t> for H&amp;R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7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baseline="0" dirty="0" smtClean="0"/>
              <a:t> from Tax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4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dirty="0" smtClean="0"/>
              <a:t> provided by Economic Freedom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r>
              <a:rPr lang="en-US" baseline="0" dirty="0" smtClean="0"/>
              <a:t> provided by </a:t>
            </a:r>
            <a:r>
              <a:rPr lang="en-US" baseline="0" dirty="0" err="1" smtClean="0"/>
              <a:t>Avalara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4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www.brewpublic.com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3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from </a:t>
            </a:r>
            <a:r>
              <a:rPr lang="en-US" dirty="0" err="1" smtClean="0"/>
              <a:t>wikipedia</a:t>
            </a:r>
            <a:endParaRPr lang="en-US" dirty="0" smtClean="0"/>
          </a:p>
          <a:p>
            <a:r>
              <a:rPr lang="en-US" dirty="0" smtClean="0"/>
              <a:t>Alcoholic beverage</a:t>
            </a:r>
            <a:r>
              <a:rPr lang="en-US" baseline="0" dirty="0" smtClean="0"/>
              <a:t> created from the sap of the palm tree.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drink is usually considered to be 12 ounces of beer, 5 ounces of wine, or 1½ ounces of spirits (hard liquor such as gin or whiskey).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Nurses’ Health Study, the Health Professionals Follow-up Study (gallstones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diabetes)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r>
              <a:rPr lang="en-US" baseline="0" dirty="0" smtClean="0"/>
              <a:t> from The Online Traffic School, Inc.: </a:t>
            </a:r>
            <a:r>
              <a:rPr lang="en-US" dirty="0" smtClean="0">
                <a:hlinkClick r:id="rId3"/>
              </a:rPr>
              <a:t>http://www.onlinetraffic.com/topics/index2.php?ch=3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www.girlshealth.gov website.</a:t>
            </a:r>
            <a:r>
              <a:rPr lang="en-US" baseline="0" dirty="0" smtClean="0"/>
              <a:t>  Site is owned and maintained by the Office of Women’s Health.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Graphic</a:t>
            </a:r>
            <a:r>
              <a:rPr lang="en-US" baseline="0" dirty="0" smtClean="0"/>
              <a:t> from The Online Traffic School, Inc.: </a:t>
            </a:r>
            <a:r>
              <a:rPr lang="en-US" dirty="0" smtClean="0">
                <a:hlinkClick r:id="rId3"/>
              </a:rPr>
              <a:t>http://www.onlinetraffic.com/topics/index2.php?ch=3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an</a:t>
            </a:r>
            <a:r>
              <a:rPr lang="en-US" baseline="0" dirty="0" smtClean="0"/>
              <a:t> Alcohol </a:t>
            </a:r>
            <a:r>
              <a:rPr lang="en-US" dirty="0" smtClean="0"/>
              <a:t>publication of the Healthy Pacific Lifestyle</a:t>
            </a:r>
            <a:r>
              <a:rPr lang="en-US" baseline="0" dirty="0" smtClean="0"/>
              <a:t> Section of the </a:t>
            </a:r>
            <a:r>
              <a:rPr lang="en-US" dirty="0" smtClean="0"/>
              <a:t>Secretariat</a:t>
            </a:r>
            <a:r>
              <a:rPr lang="en-US" baseline="0" dirty="0" smtClean="0"/>
              <a:t> of the Pacific Community (2011)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7746-B2BA-4170-8442-57CA59EC58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8A1B-0D68-432F-9D2E-C0BFBF3AD92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CB79-25F1-4FB3-A358-8950F345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Supplemental Slides for Alcohol Tax Increase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7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3150"/>
            <a:ext cx="8229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429000" cy="600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96179"/>
            <a:ext cx="3743325" cy="610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1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895600" cy="658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5250"/>
            <a:ext cx="2881010" cy="65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"/>
            <a:ext cx="3171913" cy="65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1000"/>
            <a:ext cx="2962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759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90524"/>
            <a:ext cx="2895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"/>
            <a:ext cx="1554192" cy="66865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1981200" cy="63398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0038"/>
            <a:ext cx="87249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2741287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981200" cy="6116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00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alcohol?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intoxicating ingredient found in beer, wine, toddy and other liquor.</a:t>
            </a:r>
          </a:p>
          <a:p>
            <a:r>
              <a:rPr lang="en-US" dirty="0" smtClean="0"/>
              <a:t>Produced by the fermentation of yeast, sugars and starches.</a:t>
            </a:r>
          </a:p>
          <a:p>
            <a:r>
              <a:rPr lang="en-US" dirty="0" smtClean="0"/>
              <a:t>A depressant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18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Toddy or Tuba or Palm Wine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952750" cy="44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3919"/>
            <a:ext cx="4566300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4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Moderate drinking </a:t>
            </a:r>
            <a:endParaRPr lang="en-US" dirty="0" smtClean="0"/>
          </a:p>
          <a:p>
            <a:pPr lvl="1"/>
            <a:r>
              <a:rPr lang="en-US" dirty="0"/>
              <a:t>One drink a day for women</a:t>
            </a:r>
          </a:p>
          <a:p>
            <a:pPr lvl="1"/>
            <a:r>
              <a:rPr lang="en-US" dirty="0"/>
              <a:t>Two drinks for men </a:t>
            </a:r>
          </a:p>
          <a:p>
            <a:r>
              <a:rPr lang="en-US" dirty="0" smtClean="0"/>
              <a:t>May </a:t>
            </a:r>
            <a:r>
              <a:rPr lang="en-US" dirty="0"/>
              <a:t>have </a:t>
            </a:r>
            <a:r>
              <a:rPr lang="en-US"/>
              <a:t>health </a:t>
            </a:r>
            <a:r>
              <a:rPr lang="en-US" smtClean="0"/>
              <a:t>benefits</a:t>
            </a:r>
            <a:endParaRPr lang="en-US" dirty="0"/>
          </a:p>
          <a:p>
            <a:pPr lvl="1"/>
            <a:r>
              <a:rPr lang="en-US" dirty="0"/>
              <a:t>Lowers risk of heart disease</a:t>
            </a:r>
          </a:p>
          <a:p>
            <a:pPr lvl="1"/>
            <a:r>
              <a:rPr lang="en-US" dirty="0"/>
              <a:t>Improve digestion </a:t>
            </a:r>
            <a:endParaRPr lang="en-US" dirty="0" smtClean="0"/>
          </a:p>
          <a:p>
            <a:pPr lvl="1"/>
            <a:r>
              <a:rPr lang="en-US" dirty="0" smtClean="0"/>
              <a:t>Gallstones and type 2 diabetes were less likely to occur than in non-drinkers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0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Side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Risks:</a:t>
            </a:r>
          </a:p>
          <a:p>
            <a:pPr lvl="1"/>
            <a:r>
              <a:rPr lang="en-US" dirty="0" smtClean="0"/>
              <a:t>Disrupts sleep</a:t>
            </a:r>
          </a:p>
          <a:p>
            <a:pPr lvl="1"/>
            <a:r>
              <a:rPr lang="en-US" dirty="0" smtClean="0"/>
              <a:t>Cloudy judgment</a:t>
            </a:r>
          </a:p>
          <a:p>
            <a:pPr lvl="1"/>
            <a:r>
              <a:rPr lang="en-US" dirty="0" smtClean="0"/>
              <a:t>Interacts with medications</a:t>
            </a:r>
          </a:p>
          <a:p>
            <a:pPr lvl="1"/>
            <a:r>
              <a:rPr lang="en-US" dirty="0" smtClean="0"/>
              <a:t>Addictive</a:t>
            </a:r>
          </a:p>
          <a:p>
            <a:r>
              <a:rPr lang="en-US" dirty="0"/>
              <a:t>Affects every organ in the </a:t>
            </a:r>
            <a:r>
              <a:rPr lang="en-US" dirty="0" smtClean="0"/>
              <a:t>body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7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Blood Alcohol Concentration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8247"/>
            <a:ext cx="8229600" cy="402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9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17588"/>
            <a:ext cx="61880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4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8605"/>
            <a:ext cx="3086100" cy="6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8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073150"/>
            <a:ext cx="83693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8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327</Words>
  <Application>Microsoft Office PowerPoint</Application>
  <PresentationFormat>On-screen Show (4:3)</PresentationFormat>
  <Paragraphs>61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Supplemental Slides for Alcohol Tax Increase</vt:lpstr>
      <vt:lpstr>What is alcohol?</vt:lpstr>
      <vt:lpstr>Toddy or Tuba or Palm Wine</vt:lpstr>
      <vt:lpstr>Alcohol Health Benefits</vt:lpstr>
      <vt:lpstr>Dark Side of Alcohol</vt:lpstr>
      <vt:lpstr>Stages of Blood Alcohol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Slides for Alcohol Advertising Ban</dc:title>
  <dc:creator>nittam</dc:creator>
  <cp:lastModifiedBy>Dioreme Navasca</cp:lastModifiedBy>
  <cp:revision>16</cp:revision>
  <dcterms:created xsi:type="dcterms:W3CDTF">2013-11-18T19:58:39Z</dcterms:created>
  <dcterms:modified xsi:type="dcterms:W3CDTF">2014-03-08T01:48:28Z</dcterms:modified>
</cp:coreProperties>
</file>