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659B6-15DC-3109-B0D6-01BD569BE4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7C70F-D16E-05A5-2E59-5390A2C9E5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66950B-30AA-E339-9A30-088DEB2BD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394-4193-4A43-904B-6BB3D68293DB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8BB8E8-E0BA-84F3-E6A6-1FD67DA25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76F4CF-6DE2-B516-9CFD-156D0D9B7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9CF20-BBC2-4A3D-A703-5849A5307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32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3B9D0-41AA-5F6C-9909-6E8796C3A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DAAFB7-7DC1-D819-3245-F0A848CE37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655F8-61F8-9248-D89B-DC1A3D492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394-4193-4A43-904B-6BB3D68293DB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9E01B3-9682-CB6F-E4B3-D4E01CA33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9DD19-6092-39F6-27F7-5060075F1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9CF20-BBC2-4A3D-A703-5849A5307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44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0A92BB-E6B1-4EA1-99F4-C19600DC31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9BFB0A-5591-19CD-BE42-0D42C0E0E5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BD47E0-452A-E98E-DEE2-A21F2F662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394-4193-4A43-904B-6BB3D68293DB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31978-10CD-8595-36AA-4399BB094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AE718-BDB6-19D4-4A83-B220F5D09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9CF20-BBC2-4A3D-A703-5849A5307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70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C39B3-CB49-AB36-439F-1DCF417DB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8EA04-7FAB-9890-4FC6-48FAE4ACC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7BF33-5C56-7784-F7D1-6B1AD85F9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394-4193-4A43-904B-6BB3D68293DB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A5E2C-1812-F83F-330B-F945A9D4B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A9DD18-E55F-B5E5-DA36-3AC2B3B61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9CF20-BBC2-4A3D-A703-5849A5307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93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36E31-DEE9-5994-2A11-A9294C771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B29A87-2139-76B5-A4D3-C6D7AC47F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9CB7E-A8AD-A3CD-5F1E-8E0C1879B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394-4193-4A43-904B-6BB3D68293DB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3FD6D-9C85-C2C1-F5BA-8ECBCAC13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4CC978-8BD4-2A3F-B290-CDE788DD8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9CF20-BBC2-4A3D-A703-5849A5307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32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356ED-513B-A352-F7F3-DDB331E73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52D35-63A1-03D3-4453-15D01C29A9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3848A3-38BD-25E9-7A4F-616EBF244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27CE9B-904B-260F-414D-385B01E4D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394-4193-4A43-904B-6BB3D68293DB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C8D4FD-3BD5-FADB-30B0-A75D5020F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8B701D-3873-3E58-687A-07AFE05FE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9CF20-BBC2-4A3D-A703-5849A5307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29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A6CE5-C217-E61A-8200-CC447A0F5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628E54-4555-FA49-843D-060770FC6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A87A2A-C35C-EA8C-C86E-FDAA314A1A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262CA9-CDB8-0E11-0643-DC8E477D63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84239D-D9DE-E907-02FE-80B6929054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B40DEE-7B5C-5151-CA89-7C7A97BCA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394-4193-4A43-904B-6BB3D68293DB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6629E5-567B-B26B-05E1-5003CB6F1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7AE9B6-DE5B-8B9E-7B2E-0D0725146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9CF20-BBC2-4A3D-A703-5849A5307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94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816B3-7C31-A72E-4DE7-0315604C9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372188-907D-B0BF-0DBE-781BE9C02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394-4193-4A43-904B-6BB3D68293DB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B5CD21-6C25-6B50-98CF-20FE86C8B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507C5E-393B-EA9E-63BE-01CE558E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9CF20-BBC2-4A3D-A703-5849A5307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26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928423-D929-4375-B993-0DFE5316E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394-4193-4A43-904B-6BB3D68293DB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26483-7701-2701-2AA4-10B0B1AE6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863BF-10AA-F549-0E74-6E876B6B8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9CF20-BBC2-4A3D-A703-5849A5307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08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3C645-61A3-814F-3FAB-4A3DF4747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0B234-437B-5E1B-5DF0-450273878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185C11-1D95-B460-0171-83AB8C0A0D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814BD-879D-8563-650A-0729D2F39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394-4193-4A43-904B-6BB3D68293DB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5DD159-5798-E14C-20C8-2B1E419F5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72730-D42F-EF3E-81CD-967F4A1A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9CF20-BBC2-4A3D-A703-5849A5307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220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AD31B-1CC9-43B8-F1BA-69112F9E1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078BD4-0496-FF71-A66C-9A500F65D0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1EA982-4229-9D93-E2F5-92634E543A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FF6683-F2EF-0485-0AA4-9E3F1B4A8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394-4193-4A43-904B-6BB3D68293DB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163A62-B45D-3821-9523-99748F81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38762A-E5EE-B374-882F-9D58D7FA1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9CF20-BBC2-4A3D-A703-5849A5307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083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04D1A7-9AD6-9E9F-2E65-44F34C28D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1812A1-626D-6A7B-19D8-ACC25EE19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52B977-5D62-4036-46B0-0A6C11281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CE07394-4193-4A43-904B-6BB3D68293DB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6D9F4-BDCA-E54D-3C4B-0CD241AB9E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68D13-3847-F19C-ADB4-34D5E067D0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89CF20-BBC2-4A3D-A703-5849A5307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66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AEE0D-5A52-0190-4622-C4DBB1F16B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Hawaii State Lab Updates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0777B6-CC0C-6AB7-5217-C0AAE55D35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 Edward Desmond</a:t>
            </a:r>
          </a:p>
          <a:p>
            <a:r>
              <a:rPr lang="en-US" dirty="0"/>
              <a:t>Lab Director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24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21785-3235-F833-7889-B4A4377F5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Hawaii State Lab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953CE-8F3A-9191-E5B6-467FDC1A2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https://hawaiioimt-my.sharepoint.com/:v:/g/personal/doris_di_nsw_doh_hawaii_gov/ETpy5JxED2FBnmHg1mht1BcBV3Qps2O58R6w_OhZO7WorQ?e=krQsua</a:t>
            </a:r>
          </a:p>
        </p:txBody>
      </p:sp>
    </p:spTree>
    <p:extLst>
      <p:ext uri="{BB962C8B-B14F-4D97-AF65-F5344CB8AC3E}">
        <p14:creationId xmlns:p14="http://schemas.microsoft.com/office/powerpoint/2010/main" val="3776077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46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Hawaii State Lab Updates</vt:lpstr>
      <vt:lpstr>Hawaii State Lab Updates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Hawaii State Lab Updates</dc:title>
  <dc:creator>Vasiti Uluiviti</dc:creator>
  <cp:lastModifiedBy>Vasiti Uluiviti</cp:lastModifiedBy>
  <cp:revision>1</cp:revision>
  <dcterms:created xsi:type="dcterms:W3CDTF">2024-04-13T10:01:29Z</dcterms:created>
  <dcterms:modified xsi:type="dcterms:W3CDTF">2024-04-13T10:06:23Z</dcterms:modified>
</cp:coreProperties>
</file>