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674"/>
    <p:restoredTop sz="94620"/>
  </p:normalViewPr>
  <p:slideViewPr>
    <p:cSldViewPr snapToGrid="0">
      <p:cViewPr varScale="1">
        <p:scale>
          <a:sx n="81" d="100"/>
          <a:sy n="81" d="100"/>
        </p:scale>
        <p:origin x="538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87DDC3-0E59-6B37-0ECD-CBE80E00E8D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14AF8EC-4FD1-9D24-6AE3-580D9B8DA8D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261A10B-B4A7-5BCC-E4CC-4E19BB6F78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843FD8-BA05-FC48-998B-789E600B15DF}" type="datetimeFigureOut">
              <a:rPr lang="en-US" smtClean="0"/>
              <a:t>4/18/2024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C583DBC-B05D-7EB2-2601-032C8036CB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155900A-E556-5110-9A6F-0D3C16618A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0023FE-9900-744E-87D8-36F4328D11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32399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A3ADDB-2765-5008-5ECC-1A8AAEE540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0895746-A8E0-981F-15DA-E7A469D0812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9A2EBD4-28A9-5037-01A1-4C1DFD530C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843FD8-BA05-FC48-998B-789E600B15DF}" type="datetimeFigureOut">
              <a:rPr lang="en-US" smtClean="0"/>
              <a:t>4/18/2024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D0D4038-5452-8E65-DB52-0B665725E8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2AB5DA7-665B-AC49-A679-53DF97C933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0023FE-9900-744E-87D8-36F4328D11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00658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A4D102C-362C-A685-B67B-D7E75EC1332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7A5814D-8F3D-C094-A1B8-F40540F9313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933C9B1-067B-BAE6-B37E-5E2BD152DA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843FD8-BA05-FC48-998B-789E600B15DF}" type="datetimeFigureOut">
              <a:rPr lang="en-US" smtClean="0"/>
              <a:t>4/18/2024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6516DC8-234A-24BF-7343-6D5B0F5D57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A627218-F8D1-1B5A-5146-A99D11DF91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0023FE-9900-744E-87D8-36F4328D11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12629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8734C2-A42E-9450-FBDD-438A6AF06B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C35881-AA5A-A971-93C5-EEAC238299A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3F139A0-0D2F-AD8E-3135-908004ACE1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843FD8-BA05-FC48-998B-789E600B15DF}" type="datetimeFigureOut">
              <a:rPr lang="en-US" smtClean="0"/>
              <a:t>4/18/2024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9F7C8CC-0F06-049C-395B-93F4347F64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DC85A75-CAB5-0FDE-16C0-C0B2BC1F5A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0023FE-9900-744E-87D8-36F4328D11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99720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5C47BF-BE65-C602-8813-9CE7727555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42B30A2-EB6E-604E-E017-F5FB653763F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BCEFE33-57B8-216F-525D-21BA5A5E0F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843FD8-BA05-FC48-998B-789E600B15DF}" type="datetimeFigureOut">
              <a:rPr lang="en-US" smtClean="0"/>
              <a:t>4/18/2024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EF081D2-0742-1FD0-FF31-DBC377AF08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BC9CE75-AAA9-1117-E0D9-6A55BF1BC2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0023FE-9900-744E-87D8-36F4328D11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33284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B863F8-6789-2B0B-6E20-86D7404A67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F70947-94C4-9592-E010-C78E99B9556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1AAE63D-8D6B-3285-77E0-00603DAF786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AD89387-EFD5-AD9E-5B9D-271635D22A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843FD8-BA05-FC48-998B-789E600B15DF}" type="datetimeFigureOut">
              <a:rPr lang="en-US" smtClean="0"/>
              <a:t>4/18/2024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2C99F25-828E-4E2D-8BD7-9C6B34464C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57BB146-D8C0-4C7B-BCF9-5F28B8B5E2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0023FE-9900-744E-87D8-36F4328D11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66747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7B8542-99E0-BE7A-1950-9FC950A59A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9C6D634-F6AA-0B3A-5B35-63C7264AD9E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0621571-668F-CFA2-005E-86DCB8F4BF9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8BB6CE0-924A-F81F-35FB-8D357939C9D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91660D5-AD36-4746-F3D4-C7586A8D433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D441D4F-8C13-0A65-159F-D807603621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843FD8-BA05-FC48-998B-789E600B15DF}" type="datetimeFigureOut">
              <a:rPr lang="en-US" smtClean="0"/>
              <a:t>4/18/2024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87F2484-758E-1A66-2BC9-8FEA5E54E8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A46467A-C620-A972-A2C6-A5F2F22E8C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0023FE-9900-744E-87D8-36F4328D11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30696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E503D0-4FC5-9FC8-FFC3-3BBE720CA8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636B33F-A2A8-090F-B646-10D2479908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843FD8-BA05-FC48-998B-789E600B15DF}" type="datetimeFigureOut">
              <a:rPr lang="en-US" smtClean="0"/>
              <a:t>4/18/2024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E673D38-A088-0C8E-B386-EDB0BBEF2D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E78788E-2EE4-9658-26F2-A95F9DFA1B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0023FE-9900-744E-87D8-36F4328D11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8445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25C94C3-D20A-385E-FD0B-E2C86DFB54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843FD8-BA05-FC48-998B-789E600B15DF}" type="datetimeFigureOut">
              <a:rPr lang="en-US" smtClean="0"/>
              <a:t>4/18/2024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7E28AEF-3130-FD1C-0A78-3ABFD5F5D0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F5BC6AB-5E03-D917-8E7F-FD43A110A6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0023FE-9900-744E-87D8-36F4328D11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6068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0CEF35-4EF3-FCF0-AFA9-5BD3043296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60BF3D-5209-2639-50F8-455A247B1D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A02D7A8-1BE5-D088-3FEB-CEC4671183D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4E0F805-7A4F-43CA-1E0D-EB6E0F23E0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843FD8-BA05-FC48-998B-789E600B15DF}" type="datetimeFigureOut">
              <a:rPr lang="en-US" smtClean="0"/>
              <a:t>4/18/2024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3405D82-A094-958E-1BA1-D22FB72AA3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B43CF96-D1C2-C4CE-1C77-E16D4E8B9D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0023FE-9900-744E-87D8-36F4328D11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60916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BE8F98-7F49-5EEA-9CB6-C04237F95F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B3C7D60-798E-8419-EA7E-1F9BE9E9D65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AB3F2A9-4AFD-A668-2853-276E63A8C56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B2D46AE-82CF-A342-19B7-8846106A5C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843FD8-BA05-FC48-998B-789E600B15DF}" type="datetimeFigureOut">
              <a:rPr lang="en-US" smtClean="0"/>
              <a:t>4/18/2024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40AC9E9-650A-6244-4E6B-27CC3F8C67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B2F09AF-8C38-5AC1-356E-28FB7A6287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0023FE-9900-744E-87D8-36F4328D11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38353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F14B558-9487-31E2-D28A-D46055124C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ADF05C8-C147-E424-BC5C-40F5AA5B11C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D6C0447-977C-4A89-F328-C7071BAEE17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A843FD8-BA05-FC48-998B-789E600B15DF}" type="datetimeFigureOut">
              <a:rPr lang="en-US" smtClean="0"/>
              <a:t>4/18/2024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CA01832-96AB-7221-B23F-B67A496AEB5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1057A3B-BCD3-308E-7D1C-6DF10CB12C7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70023FE-9900-744E-87D8-36F4328D11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96075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ublicdomainpictures.net/en/view-image.php?image=290460&amp;picture=questions-amp-answers" TargetMode="External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ADAA33-19C4-2FDD-4123-625F6B05C4E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2024 </a:t>
            </a: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r>
              <a:rPr lang="en-US" dirty="0"/>
              <a:t>Update on Guam Public Health Laboratory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B7086B1-2E39-9B30-A3E6-E0BAA93393A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Eric Blank, APHL</a:t>
            </a:r>
          </a:p>
          <a:p>
            <a:r>
              <a:rPr lang="en-US" dirty="0"/>
              <a:t>April 19, 2024</a:t>
            </a:r>
          </a:p>
        </p:txBody>
      </p:sp>
    </p:spTree>
    <p:extLst>
      <p:ext uri="{BB962C8B-B14F-4D97-AF65-F5344CB8AC3E}">
        <p14:creationId xmlns:p14="http://schemas.microsoft.com/office/powerpoint/2010/main" val="10051434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E0D11F1-6196-2172-A4E4-DD05FFA089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6635" y="-1"/>
            <a:ext cx="10384614" cy="6719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79239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3250F9F-0C08-8E03-6C96-F96581C7657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6635" y="-1"/>
            <a:ext cx="10397838" cy="67280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38242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3A1FB45-A982-ABCC-DB82-5BB9DFD18B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6636" y="0"/>
            <a:ext cx="10342420" cy="66921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6373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9A08ABC-92C8-18C3-5740-957B96FEE5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52862" y="152401"/>
            <a:ext cx="9999202" cy="6470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67890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95D2F69-C914-5890-EF0B-180D32194F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6635" y="-1"/>
            <a:ext cx="10397838" cy="67280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87836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4FF1F3-D537-475C-2350-02BB03E323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2971800"/>
          </a:xfrm>
        </p:spPr>
        <p:txBody>
          <a:bodyPr/>
          <a:lstStyle/>
          <a:p>
            <a:r>
              <a:rPr lang="en-US" dirty="0"/>
              <a:t>Thank you &amp; are there any questions?</a:t>
            </a:r>
          </a:p>
        </p:txBody>
      </p:sp>
      <p:pic>
        <p:nvPicPr>
          <p:cNvPr id="6" name="Content Placeholder 5" descr="A hands holding light bulbs and question marks&#10;&#10;Description automatically generated">
            <a:extLst>
              <a:ext uri="{FF2B5EF4-FFF2-40B4-BE49-F238E27FC236}">
                <a16:creationId xmlns:a16="http://schemas.microsoft.com/office/drawing/2014/main" id="{FFD27151-B259-D9C0-6362-0AA4447D710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5183188" y="1434346"/>
            <a:ext cx="6172200" cy="3979783"/>
          </a:xfr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D815192-F238-9EB0-2278-98B44C574720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596857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</TotalTime>
  <Words>30</Words>
  <Application>Microsoft Office PowerPoint</Application>
  <PresentationFormat>Widescreen</PresentationFormat>
  <Paragraphs>4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Aptos</vt:lpstr>
      <vt:lpstr>Aptos Display</vt:lpstr>
      <vt:lpstr>Arial</vt:lpstr>
      <vt:lpstr>Office Theme</vt:lpstr>
      <vt:lpstr>2024        Update on Guam Public Health Laboratory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Thank you &amp; are there any questions?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2024        Update on Guam Public Health Laboratory</dc:title>
  <dc:creator>Theresa Blank</dc:creator>
  <cp:lastModifiedBy>Vasiti Uluiviti</cp:lastModifiedBy>
  <cp:revision>3</cp:revision>
  <dcterms:created xsi:type="dcterms:W3CDTF">2024-04-17T13:46:25Z</dcterms:created>
  <dcterms:modified xsi:type="dcterms:W3CDTF">2024-04-18T02:21:18Z</dcterms:modified>
</cp:coreProperties>
</file>